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3" Type="http://schemas.openxmlformats.org/officeDocument/2006/relationships/slideLayout" Target="../slideLayouts/slideLayout1.xml"/><Relationship Id="rId12" Type="http://schemas.openxmlformats.org/officeDocument/2006/relationships/image" Target="../media/image12.png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1305" y="3192145"/>
            <a:ext cx="2907665" cy="164973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7935" y="1461770"/>
            <a:ext cx="2878455" cy="164274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4695" y="1461770"/>
            <a:ext cx="2981325" cy="164211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6870" y="1463040"/>
            <a:ext cx="2878455" cy="164147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1520" y="3192780"/>
            <a:ext cx="2981325" cy="164909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4760" y="3187065"/>
            <a:ext cx="2889250" cy="165036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71520" y="4929505"/>
            <a:ext cx="2980690" cy="166624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6385" y="4930140"/>
            <a:ext cx="2902585" cy="166560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34760" y="4929505"/>
            <a:ext cx="2878455" cy="166624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67825" y="3173730"/>
            <a:ext cx="2879090" cy="166624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5750" y="1463040"/>
            <a:ext cx="2907030" cy="1640205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270365" y="4909185"/>
            <a:ext cx="2912745" cy="16687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3" baseType="lpstr">
      <vt:lpstr>Arial</vt:lpstr>
      <vt:lpstr>方正书宋_GBK</vt:lpstr>
      <vt:lpstr>Wingdings</vt:lpstr>
      <vt:lpstr>宋体</vt:lpstr>
      <vt:lpstr>Arial Unicode MS</vt:lpstr>
      <vt:lpstr>汉仪书宋二KW</vt:lpstr>
      <vt:lpstr>Calibri</vt:lpstr>
      <vt:lpstr>Helvetica Neue</vt:lpstr>
      <vt:lpstr>Calibri Light</vt:lpstr>
      <vt:lpstr>微软雅黑</vt:lpstr>
      <vt:lpstr>汉仪旗黑</vt:lpstr>
      <vt:lpstr>Office 主题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coral</dc:creator>
  <cp:lastModifiedBy>coral</cp:lastModifiedBy>
  <cp:revision>1</cp:revision>
  <dcterms:created xsi:type="dcterms:W3CDTF">2022-03-09T04:05:11Z</dcterms:created>
  <dcterms:modified xsi:type="dcterms:W3CDTF">2022-03-09T04:05:11Z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2052-3.9.6.6441</vt:lpwstr>
  </property>
</Properties>
</file>

<file path=docProps/thumbnail.jpeg>
</file>